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349" r:id="rId4"/>
    <p:sldId id="350" r:id="rId5"/>
    <p:sldId id="351" r:id="rId6"/>
    <p:sldId id="259" r:id="rId7"/>
    <p:sldId id="260" r:id="rId8"/>
    <p:sldId id="267" r:id="rId9"/>
    <p:sldId id="348" r:id="rId10"/>
    <p:sldId id="268" r:id="rId11"/>
    <p:sldId id="26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266" r:id="rId59"/>
    <p:sldId id="279" r:id="rId60"/>
    <p:sldId id="347" r:id="rId61"/>
    <p:sldId id="276" r:id="rId62"/>
    <p:sldId id="286" r:id="rId63"/>
    <p:sldId id="287" r:id="rId64"/>
    <p:sldId id="345" r:id="rId65"/>
    <p:sldId id="346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AB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20200" cy="78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bistro.com/alltwitter/files/2010/11/twitter-follow-achie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257800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5257798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@21CYP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6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862" y="4377898"/>
            <a:ext cx="3708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Text to 50500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400" y="5486400"/>
            <a:ext cx="2494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0" name="Picture 2" descr="http://2.bp.blogspot.com/-QEXd9yyGQLY/TVohvIdVBhI/AAAAAAAAD-I/SHzkqUpa3tA/s1600/symb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38200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ASEBQQEhMVFRUVFxAUFRAVFBQVFBQUFBAVFBgWFBIYHCYeFxkjGhQUHy8gIycpLCwsFh4xNTAqNSYrLCkBCQoKDgwOGg8PGiwlHyIsNSwqKjQsLC8sLDQsLCwsKSotLCwsKSwsLCwsLCwsLCwsLCwpLCwsLCwsLCwsLCwsLP/AABEIAPEA0QMBIgACEQEDEQH/xAAcAAEAAgMBAQEAAAAAAAAAAAAABgcBAgUEAwj/xABHEAABAwIBBwkFBAcGBwAAAAABAAIDBBESBQYhMUFRYQcTIlJxgZGh0TJCcrHBYoKSshUjJDPS4fAUNEOTosJEU1Rjc7Px/8QAGgEBAAMBAQEAAAAAAAAAAAAAAAQFBgIBA//EADMRAAIBAwIDBQYHAAMAAAAAAAABAgMEERIxBSFREyJBgZEVMkJhcaEUIzRSscHRJOHw/9oADAMBAAIRAxEAPwC7kRF8AEREAREQBERAEWt14qzLdPF7czG8C4X8BpXUYuXu8zmU4xWZPB70UZqeUKibqe93wsPzNl4X8psPuRSu/CPVSFZ138JGlfW6+NfyTRFBzyjv2Ukh7z/CsjlHftpJPE/wrr8DX6fdHz9oW/V+j/wm6KGR8pkPvwyt/D9SF7aflBona3ub8TDbxFx5rmVnXXws7jfW7+NEmReGky1Ty/u5WO4Bwv4L2XUdwlH3lglRnGXuvJsiIuToIiIAiIgCIiAIiIAiIgCIiAJdfCsro4mF8jg1o1uJ/q6hNdnhU1LjFRMIG2ZwsbbxfQ35qRRt51dtuvgRq9zCjyfN9FuS3KeXYKdt5Xhv2dbj2N1qL1Ofk8xwUdO5323AnyGgd5XmgzWgiHP1knOO1kuccPq5Yq8/Io24KaK4GokBjPwjWrKlawz3I6n12XoVla7qY78lBdN36n1Gb2UanTU1HNt6jT5WbYL6jNHJsGmeUuP25A2/3W6SojXZ01ctw6QgH3WdEeWlcoknX6nxVirWq95afkl/ZVyvaKfKGr5t/wBFhjLmR4fYYx3wxl3m5Hco1K32IH/6Gqu1my79n037zb8z5+0qifdUV5E/PKc3ZTu/G30QcqDf+nd+NvooAi69n0f2/ce1LjqvQsMcotK724H+DHLJyzkeX22MaT1oi0+LVXaLz2fTXutrzPVxOr8Si/IsJ2Z+TZ9MEtjuZIHDwOlafoLKdP8A3eo5xo9xx027H3HgoADY3Gtdaizqq4rASFw6r+kLd+lfOVrWS5ST+TWTuF5QfOUXF9YvBLqfP6WEhlZA5h1Y2g6eOE6+4lSjJuW4KgXika7eB7Q7W6woXS59Qyjm6mIAHWbY2d7TpC2qM2YpAJ6KXARqwuJb4jS3s1KtrWsHylHQ+u6LSjeVEswkpro+T/7LBRQShzznp3CGuYdwmAHiQNDh2aeCmtJWMlaHxuDmkXDgbhV9a3nS3Xn4FnQuoV13d+j3PsiXRRiSEREAREQBERAFysv5xQ0seJ5u4+zGNbvQcVjOPL7KWLG7S43DGbXH03lQOipnTPNZVkG+lrXagBqNtjeCn2tr2i11F3f5K67vOzfZ0/e/g+wpp65/P1Li2MXwRjRYcBs7TrW9fnPFTt5mmaCRfTbotPDrHiuPlvOJ0vQju2PbsL/QLiK/ha6sa9lsjOVbvTnQ8t7y8WferrZJXY5HFx47OzcviiKwUUtiulJyeWwiIvTkIiIAiIgCIiAIiIDC9FHXyROxRuLTw1HtG1fBF41qWGdRk4vK3JnRZyQ1LeZqWtBOi59kngdbSvmIaigeZqdxfFpLojp0cbfmUQXcyHnIY7RyEuZqv1b/ADHBQKlroXd5p7xLKnd6/feJeEiy8g5fiqow9h0+8za0/UcV1LqrqmB9PIKuldo95g9kjWdG1p3bFPsgZcjqohI3QdT2bWu2hZ+6tdC10+cf4NHaXfaflz5SX3+Z00RFALAIiIAvhV1bY2OkebNaCXHgF91A+UPKxLmUbDpNnv8AoPqpFvRdaah6ka6rqhSc/Q40lS+tqDUSXEbdDGHUADoH1PauflzLBkPNs9gH8RG/hwX0ylVCOMQs1kWJ4b+9cVaylSXTCWxjriq9s5b3MLKIpSIQRLpZegIiIAixdEBlERAEWEQGUWFlAERF5k9wFhZRenmx18h5XMZ5p56B1E+7/wDV76erdQ1IlZpiebPbssdYHZrCjBXboajnojE7WNu3gVDrU0l8nuTqNZ4S8Vsy3Kepa9rXtN2uAIO8EL6hQbk7ysenSPOll3M7L9Idx096nIWUuKLo1HB+Rsrauq9JTXmERFHPuaSyBoLjqAJPYBdU+KwzVEtS7aSRwGzysrGz0rObopiNZAYPvm3yVVh1o9G2/or7hdPuymvoZ7jFXvQh5/4fKqmxOLt+rsXyWAsrQpY5Gaby8sLpZEyBLVPwRjQLYnn2W/z4Lm22DXs7VdOb+Sm09OyNoGoFx3uIuSVX31y6EVp3ZY8Os1cz72yONk/k4pGAc4XyO4nC3ua31XsOYdB/ye/G/wDiWc6M6mUjW9HE91y1l7aBtJ3KKs5T5wdMMdt2J1/FVMI3dZdom/XBe1J2NB9nJL0ydau5MqdwPNPfGdlziHhr81X+VcnOgmdC4glh1i9jcAjXwIVnZDz6p6ghhvG82s12onc12oqB56/36b4mf+tqm2NSv2jp1Cu4jTt+yVWj18CTZBzCpJqaOV/OYntBNn2F+AsvVWcm1LgdzZkDrHDd9xitouLLs5on9ig+AfMrsXVbVuqyqS7z3LelZUJUovSstIoR7SCQRYgkEbiNaxbQpDnzkvmatzgLNlGMdvveenvXMyFk4z1EcWwkF3wjSf64rSU6ydJVHtjJk6lCUazpeOcEyze5PoJadkk2PG4YrB1rA6tHYvfLybUQaSOc1H3+HYpXEAAANQsAtak9B3Yfks07yrKWVJ7muVhQjTw4rYoY/wBeK7mbuac1WcQ6MYNjIdvBo97yXMoKQyzMiHvuDb7rnSfBXZRUrI42xsADWgAAcFb3t3KhFRhuyh4dYxuJOU9kR+k5O6Jg6QdIdpc4jybZfeTMOgI/dW4h7/qV58589m0r+aYzHJYE3NmtvqufouDDyoSg9OFhHBxB87qtjSu6i1rPqW1SrY0X2bS9D3ZS5M4yCYJHNPVf0m+OgjzVfzxFj3MOtpLTuuDb6K3MiZ3U9VoacL7XMbtDu7f3Kqcpj9dL/wCST87irGwq1nKUKvgVPEqVCMY1KPj0PKvtSzljw4d/YvksWVo1nkU6eOaO3DW8xVRVA1AjF2aj5XVwMNwCFR88mKIcFbOadbzlHC7bhwntYS36Kg4tT7sZ+X+Gl4PWzKVPz/07CLXnEVCX+pES5TJbUrB1pW+QJ+irZ0nRsrG5Tm3pozulH5HKtQtVwtL8OvqzI8Xf/Jf0RlERWpUG0TrOadxafAgq8opRYEHWL+KooqxMzs6mPjbBK4NkaA1pJsHtGgWPW4Kn4rRlOMZxWcF7wavCnOUJPGdj253ZrmrwvY4NewEAG+FwJva+wqC12atXFcuicR1mDEPJWxjTEq2hfTorTui2uuGUq8tfNN9CkdXC3iO0bFtNM55xOJcT7xNzoFtfcrWyzm5BUNOJoa7SRK0WcDsvbWFWGU8nvgldE/W069hGsEcCLK8tbuFx4YaM9e2NS13eYvx/94lr5qO/Y4PgHzK6L6xoe2O+lwcR921/muTmu79jh+AfVcrPDKRhmpJb2s99/hIaHeR8ln3T7StKPzZqFVVG3jN7YR6M/wDJglpucGl0RxfdOhw+R7lzOTbJmiSoPCNvd7R87KYyNa9hGsObbucLL4ZMoWwRNiZ7LfW9yuo3Djbujnnk4dopXSreCX3PX/bBj5u/Sw47cMWH18FvUP6LtOx3yKiWbuVOfyhVPHshrWN7Gvtfv0lSaR/RPYfkV8p0+zmov5fc+9Kr2tNy+pUubMobWQOOrnBfv0K5MYVFNeQQRoINwdx2K0c286WVDA1xAlA6TNVyPebvurPidKTUakVsuZS8HuIRcqcnzbyvn8jw52ZnvnlM8LhiIAcx2gGwsCDYqF12btVFfHE+3WAuO27bq3sSzjUWhf1KS07om3HC6VWTmm02UlG8tILSQQbgg2IO+6w5xJJOkkkk8TpKs3ODNGGoaXNaGS6SHtFg47nAb96rOaFzXFrhYgkEbiFeW1zC4XJc0Zy7s6ls8SeU9jVERTCCbtf0bKzOTiW9HbqyPHjY/VVgrM5NW/srjvld+Vvoqniy/Iz8y44O3+JX0ZLMKysos3oRqiNcoVNioXHqOY/uBt9VVRV35VoxNDJEffY5veW6PNUlK0hxadYJBHEGxWg4RPMJR6MzfG6eKkZ9UaoiK6KEy1tzbfsWHNsbEWI0EHWDuI2Ffeg/ex/Gz8wVh5czZhqLu9h/XG34htUO4u40JJTXJ+JPtbKdzCUobrwIRQ5z1UQs2VxHVf0h3X1KR5Iz/wATgydgAJAEjdQJNtLSuRVZk1TT0Q143hwHiCvtk3MmcvaZbMaCCRcFxsb20KNWdpUg28Eu2d7SmopPzLDxKBcocQ56N20sIPHC7+am4d3KvM9soCSpwjVGMPDEdJt8u5VvDYvt8rZFvxeSVvh7sm+bTv2SH4GqPcox6MPbJ8gu5m2/9kh+Bq4PKFqh7ZPkF7b/AKvzZ5d/oPKJ2sz8p87StB1x9A79Hs+S9OcWU+ZppHjXbC34naB6qt8l5bnpy7mnAYrXBaDqW+U84Z52hsrgQ04gAANNraVKlw6Xb6vhyQo8Vj+H0/Elg7vJ0bSzfAz8/wDJTiU9E9h+RUE5Pj+tm+Bn5yptK44XdjvylRb/APUvyJ/DP0nqVAyMkgAEncNJ1X1LANtIOrbtBXVzU/vsfa78pUry1mdFMS+M82869rDxtsVxUu40aihPZrcoKVhOvTc4bp7EXoc8KuLRzmJu54xeetSnIGe4meIpGBjneyWklp4aVGZ8zKtpsGNcN4ePqurm9mjKyVss1mhhuGA3JPG2oKJcfhJRb5Z+RLtHexqJYePmTcuVZZ5xgVkltuBxHEtCsgv2k96q3OGtEtTI8ar4R2NFh461F4XF9q5eBN400qKjnnk5yIi0ZlDCtnMOmwUMZPvF7vFxt5AKqYoy4ho1uIA7TqV4ZOpBHDHGNTGhvgLKk4vNKmodS/4JSbqOo9ksHoWFtZFmtKNVkwWqqs/MkczVF4HQl6Q0aA4e0PqrWXIzmyIKqB0ejEOkw7nD11KdZXPY1U3s+TK6/tvxFFxW65optFtLE5ri1ws5pII3EaCFotimnsYhpp4Z9IJcL2utfCQbb7G6n2T89aZ9g+8Z+17Pc4KvkUe4toV13t0TLS9qWz7hbEeVIHC4lYfvN+pWJ8rQMF3SsH3m/QqqO4Iq5cJj+4tHx2pj3fuTLLefDcJZT6SdHOkWA+G+vtUNc6+k6STrRYsrGhbQorulTc3U7h5mWFkLLlMymia6VoIaLgnSFx89cpxSiIRva6xfe2y4CiqKPCxjCr2ibySavE51KPYtLGMehlERWJVkizKr4opJDI9rAWtALja9nXUslzjpcJHPM0gjXvBVYrCrq3D4VamtstKHE6lCl2UUj2ZKr+YnbNbFhubar30KeUOeFLIBd2A9V4t/q1KuFgr63FnTrvMj52vEKtvyjs+ZbbcpQnVKw/fb6r41GW6dml0rB94E+AVVIoS4TDPOX2LGXHJtcor1JTnBnlzjXRQ3a03BkOtw3AbAVFllYVlRoRorEUUte4nXlqmzKIt4IHPc1jRdziGgbyV9m0tz4pZ5IknJ/knnannSOjF0vvm4b69ytNq5ebeRBSwNjFsXtPO9x1+nYF1Vjr2v21RtbLY3Fhbfh6Si93zYREUInBYIWUQEIz7zULwaqEdID9Ywa3Ae8BtKrxyvlygOeGZROKop28Xwjbvcz0V9YX+EqVR/Rmd4nw5yfa0l9V/ZA1hYc7hbgsYlf5M5p6myLXEmJMjBsi1xJiTIwbItcSYkyMGyLXEmJMjBsi1xJiTIwbItcSYkyMGyLXEmJMjBssrTEssuTYeG08BxTVjcYNg26sjMbNYxNFRKOm4dBvUadvafJfDNDMjCRUVAGLWyI+7uL+PDYpyAs9xC/U12dPbxf9Gl4Zw7T+bUXPwX9mURFRmgCIiAIiIAhREBFc5cyIqi8kdo5d40Nf8AENh4qtco5Lmp34JmFp37CN4dqKvSy81bk+KZuCRge07CPluKsrbiFSl3Zc0VV3wynXblHkyh8SYlPss8mJ0vpn7/ANU/6P8AVQvKOSJ4HWljczjbonscNC0NG6p1V3WZytZVqPvRPLiTEtSVjEpGSNpZviTEtMSYl5qPMG+JMS0xJiTUMG+JMS0xJiTUMG+JMS0xJiTUMG+JMS0xLIKZ6HqR0MlZJmqXYYmFx2u1NaN7nbFZubWZEVNaR9pJeudTfgH11rbk+ka6gj0C4LmniQ7We4hSSyzN9eVJydNckvuaqxsKUIqo+bf2MALKIqstwiIgCIiAIiIAiIgCIiAWWksLXCzgCDsIBHgVuiLlsHz3I5lDMGilueb5tx96M4fLV5KN1nJSf8Kcdj2/VvorHWLKXTvK1NYUiJUsqFT3olQ1PJxXs1Ma/wCB4+TrLnTZpVzddNJ3AH5FXes2UpcVqpc0mQ5cIo55NlDOyDVD/h5f8t/ostyDVH/Al/y3eiveyWXftaf7T5exofvfofn+qo5InYJGOY7QcLgQbFfFXfnJm1FWRYH6HD2JNrT9RwVN5ZyNLSymKUWI1H3XjrNO0KxtbyNddJdCtu7GVu87x6nkRaEIpmSBg3S60RMgtLkqq700kfVkv3OaPRThVhyT1Nppo+sxrvwuI+qs4BZe+jivI1/D5arePy5GURFCJwREQBERAEREAREQBERAEREAREQBERAEREAK5eXs34quIxyD4Xj2mHeD9F1EXUZOLyjmUVNaZLkUNl/N+aklMcg0a2PHsvF9m48Fy7q/cs5EiqYjFK24Oo7WnYQd6pnOTNqajkwPGJh9iUanD+LgtDaXqrLTPlIzV7Yui9UecTkXS60xJiU/JWYJXyb1OGvYL+22Rni0n5tCuVUDm5V83V08m6Vl+wnCfzK/lQ8SXfT6o0nCX+U10YREVWWwREQBERAEREAREQBERAEREAREQBERAEREAREQBeLKuSoqiN0UrcTXeIOwtOwhe1F6m08o8aTWGUVnXmnLRSWILoj7Ev8AtduK4OJfonKGTo5o3RSNDmOFi0/MbjxVL545myUT8Qu6Fx6MlvZ+y/ceO1Xttd9osTfMz93Yum9UNiPslsQ4awQR3afRfouimD2MePea13i0H6r833KvvMmr5ygp3f8Aba38HQ/2r5cRjyiz68Ll3pRO4iIqYvAiIgCIiAIiIAiIgCLD3WFyvBJlA7AAvUmwdBCVx31Lz7xXxe7ffxXWgHadUNGtw8V83V8Y94LiEr5OTQDunKsXW8itTleLefBcErUle6Ad39ORfa8FqcvRbneA9VwiVqV1pSB3/wBPR7neXqn6ei3O8vVR9AU0oEiGXIvteCyMtxfa/Co4t2poQJC3K0XW8itamanlYY3lrmuBBaRrXBW4Xijh5PHzWGVznjmcaV3ORHHA49E63M+y76Hap7yT1eKgwX/dySN7jZw+a9L4WuaWuAINwWnSCOIXPyDkEUrpcB/VvLXNbfS0gEEX2jVbsUudbtaWmW68SFC1VKtrhs9ydouEyoePeK9MeUH7dP8AW9Q9BOOoi+VPUBw4jYvqvmAiIgCIiAIiIAQvLJQNOq4/rcvUiA5z8mu2EL4voJN1+wrrou9bBwn0rx7p8F5nxncfAqTWRNbBFHLRS0tC15lvVHgF6p9QRJxC1UuNMzqt8Atf7HH1G+AXutAiTlqFLjQx9RvgEFFH1G/hCa0CKArIUsFKzqt8AthC3qjwCa0CKL6NYdx8CpQIxuW1lzrYI3HTvOpp8CvsygkJ9k+QXeRNbBymZKftI+a9DMmAazfhqXtRcttg1jjDRYLZEXgCIiAIiLs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63500" y="-1108075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www.mosio.com/mobileanswers/wp-content/uploads/2009/09/SMS_Feedback_Icon2-198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885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2999" y="5811685"/>
            <a:ext cx="716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http://maun.gs/androidversions</a:t>
            </a:r>
            <a:endParaRPr 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72402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8976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Primitive</a:t>
            </a:r>
            <a:r>
              <a:rPr lang="en-US" dirty="0" err="1" smtClean="0">
                <a:latin typeface="HelveticaNeueLT Com 37 ThCn" pitchFamily="34" charset="0"/>
              </a:rPr>
              <a:t>Data</a:t>
            </a:r>
            <a:r>
              <a:rPr lang="en-US" dirty="0" smtClean="0">
                <a:latin typeface="HelveticaNeueLT Com 37 ThCn" pitchFamily="34" charset="0"/>
              </a:rPr>
              <a:t> 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6162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94638"/>
              </p:ext>
            </p:extLst>
          </p:nvPr>
        </p:nvGraphicFramePr>
        <p:xfrm>
          <a:off x="2590800" y="478536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53568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000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ndroid Programing&amp;quot;&quot;/&gt;&lt;property id=&quot;20307&quot; value=&quot;257&quot;/&gt;&lt;/object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61&quot;/&gt;&lt;property id=&quot;20307&quot; value=&quot;345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7&quot;/&gt;&lt;/object&gt;&lt;object type=&quot;3&quot; unique_id=&quot;10010&quot;&gt;&lt;property id=&quot;20148&quot; value=&quot;5&quot;/&gt;&lt;property id=&quot;20300&quot; value=&quot;Slide 7&quot;/&gt;&lt;property id=&quot;20307&quot; value=&quot;268&quot;/&gt;&lt;/object&gt;&lt;object type=&quot;3&quot; unique_id=&quot;10011&quot;&gt;&lt;property id=&quot;20148&quot; value=&quot;5&quot;/&gt;&lt;property id=&quot;20300&quot; value=&quot;Slide 8&quot;/&gt;&lt;property id=&quot;20307&quot; value=&quot;269&quot;/&gt;&lt;/object&gt;&lt;object type=&quot;3&quot; unique_id=&quot;10012&quot;&gt;&lt;property id=&quot;20148&quot; value=&quot;5&quot;/&gt;&lt;property id=&quot;20300&quot; value=&quot;Slide 9 - &amp;quot;Android 101&amp;quot;&quot;/&gt;&lt;property id=&quot;20307&quot; value=&quot;299&quot;/&gt;&lt;/object&gt;&lt;object type=&quot;3&quot; unique_id=&quot;10013&quot;&gt;&lt;property id=&quot;20148&quot; value=&quot;5&quot;/&gt;&lt;property id=&quot;20300&quot; value=&quot;Slide 10&quot;/&gt;&lt;property id=&quot;20307&quot; value=&quot;300&quot;/&gt;&lt;/object&gt;&lt;object type=&quot;3&quot; unique_id=&quot;10014&quot;&gt;&lt;property id=&quot;20148&quot; value=&quot;5&quot;/&gt;&lt;property id=&quot;20300&quot; value=&quot;Slide 11 - &amp;quot;Android 101&amp;quot;&quot;/&gt;&lt;property id=&quot;20307&quot; value=&quot;301&quot;/&gt;&lt;/object&gt;&lt;object type=&quot;3&quot; unique_id=&quot;10015&quot;&gt;&lt;property id=&quot;20148&quot; value=&quot;5&quot;/&gt;&lt;property id=&quot;20300&quot; value=&quot;Slide 12 - &amp;quot;Android 101&amp;quot;&quot;/&gt;&lt;property id=&quot;20307&quot; value=&quot;302&quot;/&gt;&lt;/object&gt;&lt;object type=&quot;3&quot; unique_id=&quot;10016&quot;&gt;&lt;property id=&quot;20148&quot; value=&quot;5&quot;/&gt;&lt;property id=&quot;20300&quot; value=&quot;Slide 13 - &amp;quot;Android 101&amp;quot;&quot;/&gt;&lt;property id=&quot;20307&quot; value=&quot;303&quot;/&gt;&lt;/object&gt;&lt;object type=&quot;3&quot; unique_id=&quot;10017&quot;&gt;&lt;property id=&quot;20148&quot; value=&quot;5&quot;/&gt;&lt;property id=&quot;20300&quot; value=&quot;Slide 14 - &amp;quot;Android 101&amp;quot;&quot;/&gt;&lt;property id=&quot;20307&quot; value=&quot;304&quot;/&gt;&lt;/object&gt;&lt;object type=&quot;3&quot; unique_id=&quot;10018&quot;&gt;&lt;property id=&quot;20148&quot; value=&quot;5&quot;/&gt;&lt;property id=&quot;20300&quot; value=&quot;Slide 15 - &amp;quot;Android 101&amp;quot;&quot;/&gt;&lt;property id=&quot;20307&quot; value=&quot;305&quot;/&gt;&lt;/object&gt;&lt;object type=&quot;3&quot; unique_id=&quot;10019&quot;&gt;&lt;property id=&quot;20148&quot; value=&quot;5&quot;/&gt;&lt;property id=&quot;20300&quot; value=&quot;Slide 16 - &amp;quot;Android 101&amp;quot;&quot;/&gt;&lt;property id=&quot;20307&quot; value=&quot;306&quot;/&gt;&lt;/object&gt;&lt;object type=&quot;3&quot; unique_id=&quot;10020&quot;&gt;&lt;property id=&quot;20148&quot; value=&quot;5&quot;/&gt;&lt;property id=&quot;20300&quot; value=&quot;Slide 17 - &amp;quot;Android 101&amp;quot;&quot;/&gt;&lt;property id=&quot;20307&quot; value=&quot;307&quot;/&gt;&lt;/object&gt;&lt;object type=&quot;3&quot; unique_id=&quot;10021&quot;&gt;&lt;property id=&quot;20148&quot; value=&quot;5&quot;/&gt;&lt;property id=&quot;20300&quot; value=&quot;Slide 18 - &amp;quot;Android 101&amp;quot;&quot;/&gt;&lt;property id=&quot;20307&quot; value=&quot;308&quot;/&gt;&lt;/object&gt;&lt;object type=&quot;3&quot; unique_id=&quot;10022&quot;&gt;&lt;property id=&quot;20148&quot; value=&quot;5&quot;/&gt;&lt;property id=&quot;20300&quot; value=&quot;Slide 19 - &amp;quot;Android 101&amp;quot;&quot;/&gt;&lt;property id=&quot;20307&quot; value=&quot;309&quot;/&gt;&lt;/object&gt;&lt;object type=&quot;3&quot; unique_id=&quot;10023&quot;&gt;&lt;property id=&quot;20148&quot; value=&quot;5&quot;/&gt;&lt;property id=&quot;20300&quot; value=&quot;Slide 20 - &amp;quot;Android 101&amp;quot;&quot;/&gt;&lt;property id=&quot;20307&quot; value=&quot;310&quot;/&gt;&lt;/object&gt;&lt;object type=&quot;3&quot; unique_id=&quot;10024&quot;&gt;&lt;property id=&quot;20148&quot; value=&quot;5&quot;/&gt;&lt;property id=&quot;20300&quot; value=&quot;Slide 21 - &amp;quot;Android 101&amp;quot;&quot;/&gt;&lt;property id=&quot;20307&quot; value=&quot;311&quot;/&gt;&lt;/object&gt;&lt;object type=&quot;3&quot; unique_id=&quot;10025&quot;&gt;&lt;property id=&quot;20148&quot; value=&quot;5&quot;/&gt;&lt;property id=&quot;20300&quot; value=&quot;Slide 22 - &amp;quot;Android 101&amp;quot;&quot;/&gt;&lt;property id=&quot;20307&quot; value=&quot;312&quot;/&gt;&lt;/object&gt;&lt;object type=&quot;3&quot; unique_id=&quot;10026&quot;&gt;&lt;property id=&quot;20148&quot; value=&quot;5&quot;/&gt;&lt;property id=&quot;20300&quot; value=&quot;Slide 23 - &amp;quot;Android 101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Android 101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Android 101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Android 101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Android 101&amp;quot;&quot;/&gt;&lt;property id=&quot;20307&quot; value=&quot;317&quot;/&gt;&lt;/object&gt;&lt;object type=&quot;3&quot; unique_id=&quot;10031&quot;&gt;&lt;property id=&quot;20148&quot; value=&quot;5&quot;/&gt;&lt;property id=&quot;20300&quot; value=&quot;Slide 28 - &amp;quot;Android 101&amp;quot;&quot;/&gt;&lt;property id=&quot;20307&quot; value=&quot;318&quot;/&gt;&lt;/object&gt;&lt;object type=&quot;3&quot; unique_id=&quot;10032&quot;&gt;&lt;property id=&quot;20148&quot; value=&quot;5&quot;/&gt;&lt;property id=&quot;20300&quot; value=&quot;Slide 29 - &amp;quot;Android 101&amp;quot;&quot;/&gt;&lt;property id=&quot;20307&quot; value=&quot;319&quot;/&gt;&lt;/object&gt;&lt;object type=&quot;3&quot; unique_id=&quot;10033&quot;&gt;&lt;property id=&quot;20148&quot; value=&quot;5&quot;/&gt;&lt;property id=&quot;20300&quot; value=&quot;Slide 30 - &amp;quot;Android 101&amp;quot;&quot;/&gt;&lt;property id=&quot;20307&quot; value=&quot;320&quot;/&gt;&lt;/object&gt;&lt;object type=&quot;3&quot; unique_id=&quot;10034&quot;&gt;&lt;property id=&quot;20148&quot; value=&quot;5&quot;/&gt;&lt;property id=&quot;20300&quot; value=&quot;Slide 31 - &amp;quot;Android 101&amp;quot;&quot;/&gt;&lt;property id=&quot;20307&quot; value=&quot;321&quot;/&gt;&lt;/object&gt;&lt;object type=&quot;3&quot; unique_id=&quot;10035&quot;&gt;&lt;property id=&quot;20148&quot; value=&quot;5&quot;/&gt;&lt;property id=&quot;20300&quot; value=&quot;Slide 32 - &amp;quot;Android 101&amp;quot;&quot;/&gt;&lt;property id=&quot;20307&quot; value=&quot;322&quot;/&gt;&lt;/object&gt;&lt;object type=&quot;3&quot; unique_id=&quot;10036&quot;&gt;&lt;property id=&quot;20148&quot; value=&quot;5&quot;/&gt;&lt;property id=&quot;20300&quot; value=&quot;Slide 33 - &amp;quot;Android 101&amp;quot;&quot;/&gt;&lt;property id=&quot;20307&quot; value=&quot;323&quot;/&gt;&lt;/object&gt;&lt;object type=&quot;3&quot; unique_id=&quot;10037&quot;&gt;&lt;property id=&quot;20148&quot; value=&quot;5&quot;/&gt;&lt;property id=&quot;20300&quot; value=&quot;Slide 34 - &amp;quot;Android 101&amp;quot;&quot;/&gt;&lt;property id=&quot;20307&quot; value=&quot;324&quot;/&gt;&lt;/object&gt;&lt;object type=&quot;3&quot; unique_id=&quot;10038&quot;&gt;&lt;property id=&quot;20148&quot; value=&quot;5&quot;/&gt;&lt;property id=&quot;20300&quot; value=&quot;Slide 35 - &amp;quot;Android 101&amp;quot;&quot;/&gt;&lt;property id=&quot;20307&quot; value=&quot;325&quot;/&gt;&lt;/object&gt;&lt;object type=&quot;3&quot; unique_id=&quot;10039&quot;&gt;&lt;property id=&quot;20148&quot; value=&quot;5&quot;/&gt;&lt;property id=&quot;20300&quot; value=&quot;Slide 36 - &amp;quot;Android 101&amp;quot;&quot;/&gt;&lt;property id=&quot;20307&quot; value=&quot;326&quot;/&gt;&lt;/object&gt;&lt;object type=&quot;3&quot; unique_id=&quot;10040&quot;&gt;&lt;property id=&quot;20148&quot; value=&quot;5&quot;/&gt;&lt;property id=&quot;20300&quot; value=&quot;Slide 37 - &amp;quot;Android 101&amp;quot;&quot;/&gt;&lt;property id=&quot;20307&quot; value=&quot;327&quot;/&gt;&lt;/object&gt;&lt;object type=&quot;3&quot; unique_id=&quot;10041&quot;&gt;&lt;property id=&quot;20148&quot; value=&quot;5&quot;/&gt;&lt;property id=&quot;20300&quot; value=&quot;Slide 38 - &amp;quot;Android 101&amp;quot;&quot;/&gt;&lt;property id=&quot;20307&quot; value=&quot;328&quot;/&gt;&lt;/object&gt;&lt;object type=&quot;3&quot; unique_id=&quot;10042&quot;&gt;&lt;property id=&quot;20148&quot; value=&quot;5&quot;/&gt;&lt;property id=&quot;20300&quot; value=&quot;Slide 39 - &amp;quot;Android 101&amp;quot;&quot;/&gt;&lt;property id=&quot;20307&quot; value=&quot;329&quot;/&gt;&lt;/object&gt;&lt;object type=&quot;3&quot; unique_id=&quot;10043&quot;&gt;&lt;property id=&quot;20148&quot; value=&quot;5&quot;/&gt;&lt;property id=&quot;20300&quot; value=&quot;Slide 40 - &amp;quot;Android 101&amp;quot;&quot;/&gt;&lt;property id=&quot;20307&quot; value=&quot;330&quot;/&gt;&lt;/object&gt;&lt;object type=&quot;3&quot; unique_id=&quot;10044&quot;&gt;&lt;property id=&quot;20148&quot; value=&quot;5&quot;/&gt;&lt;property id=&quot;20300&quot; value=&quot;Slide 41 - &amp;quot;Android 101&amp;quot;&quot;/&gt;&lt;property id=&quot;20307&quot; value=&quot;331&quot;/&gt;&lt;/object&gt;&lt;object type=&quot;3&quot; unique_id=&quot;10045&quot;&gt;&lt;property id=&quot;20148&quot; value=&quot;5&quot;/&gt;&lt;property id=&quot;20300&quot; value=&quot;Slide 42 - &amp;quot;Android 101&amp;quot;&quot;/&gt;&lt;property id=&quot;20307&quot; value=&quot;332&quot;/&gt;&lt;/object&gt;&lt;object type=&quot;3&quot; unique_id=&quot;10046&quot;&gt;&lt;property id=&quot;20148&quot; value=&quot;5&quot;/&gt;&lt;property id=&quot;20300&quot; value=&quot;Slide 43 - &amp;quot;Android 101&amp;quot;&quot;/&gt;&lt;property id=&quot;20307&quot; value=&quot;333&quot;/&gt;&lt;/object&gt;&lt;object type=&quot;3&quot; unique_id=&quot;10047&quot;&gt;&lt;property id=&quot;20148&quot; value=&quot;5&quot;/&gt;&lt;property id=&quot;20300&quot; value=&quot;Slide 44 - &amp;quot;Android 101&amp;quot;&quot;/&gt;&lt;property id=&quot;20307&quot; value=&quot;334&quot;/&gt;&lt;/object&gt;&lt;object type=&quot;3&quot; unique_id=&quot;10048&quot;&gt;&lt;property id=&quot;20148&quot; value=&quot;5&quot;/&gt;&lt;property id=&quot;20300&quot; value=&quot;Slide 45 - &amp;quot;Android 101&amp;quot;&quot;/&gt;&lt;property id=&quot;20307&quot; value=&quot;335&quot;/&gt;&lt;/object&gt;&lt;object type=&quot;3&quot; unique_id=&quot;10049&quot;&gt;&lt;property id=&quot;20148&quot; value=&quot;5&quot;/&gt;&lt;property id=&quot;20300&quot; value=&quot;Slide 46 - &amp;quot;Android 101&amp;quot;&quot;/&gt;&lt;property id=&quot;20307&quot; value=&quot;336&quot;/&gt;&lt;/object&gt;&lt;object type=&quot;3&quot; unique_id=&quot;10050&quot;&gt;&lt;property id=&quot;20148&quot; value=&quot;5&quot;/&gt;&lt;property id=&quot;20300&quot; value=&quot;Slide 47 - &amp;quot;Android 101&amp;quot;&quot;/&gt;&lt;property id=&quot;20307&quot; value=&quot;337&quot;/&gt;&lt;/object&gt;&lt;object type=&quot;3&quot; unique_id=&quot;10051&quot;&gt;&lt;property id=&quot;20148&quot; value=&quot;5&quot;/&gt;&lt;property id=&quot;20300&quot; value=&quot;Slide 48 - &amp;quot;Android 101&amp;quot;&quot;/&gt;&lt;property id=&quot;20307&quot; value=&quot;338&quot;/&gt;&lt;/object&gt;&lt;object type=&quot;3&quot; unique_id=&quot;10052&quot;&gt;&lt;property id=&quot;20148&quot; value=&quot;5&quot;/&gt;&lt;property id=&quot;20300&quot; value=&quot;Slide 49 - &amp;quot;Android 101&amp;quot;&quot;/&gt;&lt;property id=&quot;20307&quot; value=&quot;339&quot;/&gt;&lt;/object&gt;&lt;object type=&quot;3&quot; unique_id=&quot;10053&quot;&gt;&lt;property id=&quot;20148&quot; value=&quot;5&quot;/&gt;&lt;property id=&quot;20300&quot; value=&quot;Slide 50 - &amp;quot;Android 101&amp;quot;&quot;/&gt;&lt;property id=&quot;20307&quot; value=&quot;340&quot;/&gt;&lt;/object&gt;&lt;object type=&quot;3&quot; unique_id=&quot;10054&quot;&gt;&lt;property id=&quot;20148&quot; value=&quot;5&quot;/&gt;&lt;property id=&quot;20300&quot; value=&quot;Slide 51 - &amp;quot;Android 101&amp;quot;&quot;/&gt;&lt;property id=&quot;20307&quot; value=&quot;341&quot;/&gt;&lt;/object&gt;&lt;object type=&quot;3&quot; unique_id=&quot;10055&quot;&gt;&lt;property id=&quot;20148&quot; value=&quot;5&quot;/&gt;&lt;property id=&quot;20300&quot; value=&quot;Slide 52 - &amp;quot;Android 101&amp;quot;&quot;/&gt;&lt;property id=&quot;20307&quot; value=&quot;342&quot;/&gt;&lt;/object&gt;&lt;object type=&quot;3&quot; unique_id=&quot;10056&quot;&gt;&lt;property id=&quot;20148&quot; value=&quot;5&quot;/&gt;&lt;property id=&quot;20300&quot; value=&quot;Slide 53 - &amp;quot;Android 101&amp;quot;&quot;/&gt;&lt;property id=&quot;20307&quot; value=&quot;343&quot;/&gt;&lt;/object&gt;&lt;object type=&quot;3&quot; unique_id=&quot;10057&quot;&gt;&lt;property id=&quot;20148&quot; value=&quot;5&quot;/&gt;&lt;property id=&quot;20300&quot; value=&quot;Slide 54 - &amp;quot;Android 101&amp;quot;&quot;/&gt;&lt;property id=&quot;20307&quot; value=&quot;344&quot;/&gt;&lt;/object&gt;&lt;object type=&quot;3&quot; unique_id=&quot;10058&quot;&gt;&lt;property id=&quot;20148&quot; value=&quot;5&quot;/&gt;&lt;property id=&quot;20300&quot; value=&quot;Slide 55&quot;/&gt;&lt;property id=&quot;20307&quot; value=&quot;266&quot;/&gt;&lt;/object&gt;&lt;object type=&quot;3&quot; unique_id=&quot;10059&quot;&gt;&lt;property id=&quot;20148&quot; value=&quot;5&quot;/&gt;&lt;property id=&quot;20300&quot; value=&quot;Slide 56&quot;/&gt;&lt;property id=&quot;20307&quot; value=&quot;279&quot;/&gt;&lt;/object&gt;&lt;object type=&quot;3&quot; unique_id=&quot;10060&quot;&gt;&lt;property id=&quot;20148&quot; value=&quot;5&quot;/&gt;&lt;property id=&quot;20300&quot; value=&quot;Slide 57&quot;/&gt;&lt;property id=&quot;20307&quot; value=&quot;347&quot;/&gt;&lt;/object&gt;&lt;object type=&quot;3&quot; unique_id=&quot;10061&quot;&gt;&lt;property id=&quot;20148&quot; value=&quot;5&quot;/&gt;&lt;property id=&quot;20300&quot; value=&quot;Slide 58&quot;/&gt;&lt;property id=&quot;20307&quot; value=&quot;276&quot;/&gt;&lt;/object&gt;&lt;object type=&quot;3&quot; unique_id=&quot;10062&quot;&gt;&lt;property id=&quot;20148&quot; value=&quot;5&quot;/&gt;&lt;property id=&quot;20300&quot; value=&quot;Slide 59&quot;/&gt;&lt;property id=&quot;20307&quot; value=&quot;286&quot;/&gt;&lt;/object&gt;&lt;object type=&quot;3&quot; unique_id=&quot;10063&quot;&gt;&lt;property id=&quot;20148&quot; value=&quot;5&quot;/&gt;&lt;property id=&quot;20300&quot; value=&quot;Slide 60&quot;/&gt;&lt;property id=&quot;20307&quot; value=&quot;287&quot;/&gt;&lt;/object&gt;&lt;object type=&quot;3&quot; unique_id=&quot;10064&quot;&gt;&lt;property id=&quot;20148&quot; value=&quot;5&quot;/&gt;&lt;property id=&quot;20300&quot; value=&quot;Slide 62&quot;/&gt;&lt;property id=&quot;20307&quot; value=&quot;346&quot;/&gt;&lt;/object&gt;&lt;object type=&quot;3&quot; unique_id=&quot;10065&quot;&gt;&lt;property id=&quot;20148&quot; value=&quot;5&quot;/&gt;&lt;property id=&quot;20300&quot; value=&quot;Slide 63&quot;/&gt;&lt;property id=&quot;20307&quot; value=&quot;290&quot;/&gt;&lt;/object&gt;&lt;object type=&quot;3&quot; unique_id=&quot;10066&quot;&gt;&lt;property id=&quot;20148&quot; value=&quot;5&quot;/&gt;&lt;property id=&quot;20300&quot; value=&quot;Slide 64&quot;/&gt;&lt;property id=&quot;20307&quot; value=&quot;291&quot;/&gt;&lt;/object&gt;&lt;object type=&quot;3&quot; unique_id=&quot;10067&quot;&gt;&lt;property id=&quot;20148&quot; value=&quot;5&quot;/&gt;&lt;property id=&quot;20300&quot; value=&quot;Slide 65 - &amp;quot;Android Programming&amp;quot;&quot;/&gt;&lt;property id=&quot;20307&quot; value=&quot;292&quot;/&gt;&lt;/object&gt;&lt;object type=&quot;3&quot; unique_id=&quot;10068&quot;&gt;&lt;property id=&quot;20148&quot; value=&quot;5&quot;/&gt;&lt;property id=&quot;20300&quot; value=&quot;Slide 66 - &amp;quot;Android Programming&amp;quot;&quot;/&gt;&lt;property id=&quot;20307&quot; value=&quot;293&quot;/&gt;&lt;/object&gt;&lt;object type=&quot;3&quot; unique_id=&quot;10069&quot;&gt;&lt;property id=&quot;20148&quot; value=&quot;5&quot;/&gt;&lt;property id=&quot;20300&quot; value=&quot;Slide 67&quot;/&gt;&lt;property id=&quot;20307&quot; value=&quot;294&quot;/&gt;&lt;/object&gt;&lt;object type=&quot;3&quot; unique_id=&quot;10070&quot;&gt;&lt;property id=&quot;20148&quot; value=&quot;5&quot;/&gt;&lt;property id=&quot;20300&quot; value=&quot;Slide 68&quot;/&gt;&lt;property id=&quot;20307&quot; value=&quot;295&quot;/&gt;&lt;/object&gt;&lt;object type=&quot;3&quot; unique_id=&quot;10071&quot;&gt;&lt;property id=&quot;20148&quot; value=&quot;5&quot;/&gt;&lt;property id=&quot;20300&quot; value=&quot;Slide 69 - &amp;quot;Android Programming&amp;quot;&quot;/&gt;&lt;property id=&quot;20307&quot; value=&quot;296&quot;/&gt;&lt;/object&gt;&lt;object type=&quot;3&quot; unique_id=&quot;10072&quot;&gt;&lt;property id=&quot;20148&quot; value=&quot;5&quot;/&gt;&lt;property id=&quot;20300&quot; value=&quot;Slide 70 - &amp;quot;Android Programming&amp;quot;&quot;/&gt;&lt;property id=&quot;20307&quot; value=&quot;297&quot;/&gt;&lt;/object&gt;&lt;object type=&quot;3&quot; unique_id=&quot;10073&quot;&gt;&lt;property id=&quot;20148&quot; value=&quot;5&quot;/&gt;&lt;property id=&quot;20300&quot; value=&quot;Slide 71 - &amp;quot;Android Programming&amp;quot;&quot;/&gt;&lt;property id=&quot;20307&quot; value=&quot;298&quot;/&gt;&lt;/object&gt;&lt;object type=&quot;3&quot; unique_id=&quot;10146&quot;&gt;&lt;property id=&quot;20148&quot; value=&quot;5&quot;/&gt;&lt;property id=&quot;20300&quot; value=&quot;Slide 5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933</Words>
  <Application>Microsoft Office PowerPoint</Application>
  <PresentationFormat>On-screen Show (4:3)</PresentationFormat>
  <Paragraphs>290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21</cp:revision>
  <dcterms:created xsi:type="dcterms:W3CDTF">2011-11-01T05:27:42Z</dcterms:created>
  <dcterms:modified xsi:type="dcterms:W3CDTF">2012-01-23T17:05:37Z</dcterms:modified>
</cp:coreProperties>
</file>